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84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4" r:id="rId6"/>
    <p:sldId id="277" r:id="rId7"/>
    <p:sldId id="276" r:id="rId8"/>
    <p:sldId id="278" r:id="rId9"/>
    <p:sldId id="271" r:id="rId10"/>
  </p:sldIdLst>
  <p:sldSz cx="9144000" cy="6858000" type="screen4x3"/>
  <p:notesSz cx="6858000" cy="9144000"/>
  <p:defaultTextStyle>
    <a:defPPr rtl="0"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94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A26C0D48-5544-4D1E-92ED-7D29602D5A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à la date 2">
            <a:extLst>
              <a:ext uri="{FF2B5EF4-FFF2-40B4-BE49-F238E27FC236}">
                <a16:creationId xmlns:a16="http://schemas.microsoft.com/office/drawing/2014/main" id="{5A546F38-6843-4BA4-9087-99FDAC1368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D25A3-3DF0-4381-928D-1E1ED2E292D9}" type="datetime1">
              <a:rPr lang="fr-FR" smtClean="0"/>
              <a:t>08/02/2021</a:t>
            </a:fld>
            <a:endParaRPr lang="fr-FR" dirty="0"/>
          </a:p>
        </p:txBody>
      </p:sp>
      <p:sp>
        <p:nvSpPr>
          <p:cNvPr id="4" name="Espace réservé au pied de page 3">
            <a:extLst>
              <a:ext uri="{FF2B5EF4-FFF2-40B4-BE49-F238E27FC236}">
                <a16:creationId xmlns:a16="http://schemas.microsoft.com/office/drawing/2014/main" id="{404D4C3A-831C-48BC-BBE8-779D180697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78A2E2F-4EBC-4E26-BCA0-463636F0B3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D2A560-1C91-4773-B7AC-4FDF7293DA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9572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à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à la date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7C5A4-6615-4B01-8E1D-C7388760DAF2}" type="datetime1">
              <a:rPr lang="fr-FR" smtClean="0"/>
              <a:pPr/>
              <a:t>08/02/2021</a:t>
            </a:fld>
            <a:endParaRPr lang="fr-FR" dirty="0"/>
          </a:p>
        </p:txBody>
      </p:sp>
      <p:sp>
        <p:nvSpPr>
          <p:cNvPr id="4" name="Espace réservé à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3F167F0-0840-1348-BFE4-C6298BBC069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8990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3F167F0-0840-1348-BFE4-C6298BBC069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0918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A3F167F0-0840-1348-BFE4-C6298BBC069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811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>
              <a:duotone>
                <a:schemeClr val="dk2">
                  <a:shade val="62000"/>
                  <a:hueMod val="108000"/>
                  <a:satMod val="164000"/>
                  <a:lumMod val="69000"/>
                </a:schemeClr>
                <a:schemeClr val="dk2">
                  <a:tint val="96000"/>
                  <a:hueMod val="90000"/>
                  <a:satMod val="130000"/>
                  <a:lumMod val="134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e 10"/>
          <p:cNvSpPr/>
          <p:nvPr/>
        </p:nvSpPr>
        <p:spPr>
          <a:xfrm>
            <a:off x="2415" y="2667000"/>
            <a:ext cx="314325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Ovale 11"/>
          <p:cNvSpPr/>
          <p:nvPr/>
        </p:nvSpPr>
        <p:spPr>
          <a:xfrm>
            <a:off x="1313" y="2895600"/>
            <a:ext cx="177165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Ovale 12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Ovale 13"/>
          <p:cNvSpPr/>
          <p:nvPr/>
        </p:nvSpPr>
        <p:spPr>
          <a:xfrm>
            <a:off x="5999559" y="-2373"/>
            <a:ext cx="120015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/>
          <a:lstStyle/>
          <a:p>
            <a:pPr rtl="0"/>
            <a:endParaRPr lang="fr-FR" sz="1350" noProof="0"/>
          </a:p>
        </p:txBody>
      </p:sp>
      <p:sp>
        <p:nvSpPr>
          <p:cNvPr id="15" name="Ovale 14"/>
          <p:cNvSpPr/>
          <p:nvPr/>
        </p:nvSpPr>
        <p:spPr>
          <a:xfrm>
            <a:off x="6456759" y="5874054"/>
            <a:ext cx="74295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Forme libre 5"/>
          <p:cNvSpPr>
            <a:spLocks noEditPoints="1"/>
          </p:cNvSpPr>
          <p:nvPr/>
        </p:nvSpPr>
        <p:spPr bwMode="gray">
          <a:xfrm>
            <a:off x="0" y="1588"/>
            <a:ext cx="9144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" name="Titre 1"/>
          <p:cNvSpPr>
            <a:spLocks noGrp="1"/>
          </p:cNvSpPr>
          <p:nvPr userDrawn="1">
            <p:ph type="ctrTitle" hasCustomPrompt="1"/>
          </p:nvPr>
        </p:nvSpPr>
        <p:spPr>
          <a:xfrm>
            <a:off x="866216" y="2099733"/>
            <a:ext cx="6619244" cy="2677648"/>
          </a:xfrm>
        </p:spPr>
        <p:txBody>
          <a:bodyPr rtlCol="0" anchor="b"/>
          <a:lstStyle>
            <a:lvl1pPr>
              <a:defRPr sz="4050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3" name="Sous-titr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866216" y="4777380"/>
            <a:ext cx="6619244" cy="861420"/>
          </a:xfrm>
        </p:spPr>
        <p:txBody>
          <a:bodyPr rtlCol="0" anchor="t"/>
          <a:lstStyle>
            <a:lvl1pPr marL="0" indent="0" algn="l">
              <a:buNone/>
              <a:defRPr cap="all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r-FR" noProof="0"/>
              <a:t>Cliquez pour modifier le style des sous-titres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>
          <a:xfrm rot="5400000">
            <a:off x="7443218" y="1830324"/>
            <a:ext cx="990599" cy="228599"/>
          </a:xfrm>
        </p:spPr>
        <p:txBody>
          <a:bodyPr rtlCol="0"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pPr rtl="0"/>
            <a:fld id="{2C24389C-1E6F-47EB-97FF-AED7F49519D6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 userDrawn="1">
            <p:ph type="ftr" sz="quarter" idx="11"/>
          </p:nvPr>
        </p:nvSpPr>
        <p:spPr>
          <a:xfrm rot="5400000">
            <a:off x="6237220" y="3264921"/>
            <a:ext cx="3859795" cy="228601"/>
          </a:xfrm>
        </p:spPr>
        <p:txBody>
          <a:bodyPr rtlCol="0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12"/>
          </p:nvPr>
        </p:nvSpPr>
        <p:spPr>
          <a:xfrm>
            <a:off x="7859498" y="5478135"/>
            <a:ext cx="628649" cy="767687"/>
          </a:xfrm>
        </p:spPr>
        <p:txBody>
          <a:bodyPr rtlCol="0"/>
          <a:lstStyle>
            <a:lvl1pPr>
              <a:defRPr sz="2100" b="0" i="0">
                <a:latin typeface="+mj-lt"/>
              </a:defRPr>
            </a:lvl1pPr>
          </a:lstStyle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572730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0" y="-2372"/>
            <a:ext cx="9144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e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 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orme libre 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Espace réservé au contenu 10">
            <a:extLst>
              <a:ext uri="{FF2B5EF4-FFF2-40B4-BE49-F238E27FC236}">
                <a16:creationId xmlns:a16="http://schemas.microsoft.com/office/drawing/2014/main" id="{B50BDD93-02DA-4B21-9556-FA8B9894F90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544146" y="478881"/>
            <a:ext cx="4187006" cy="5900239"/>
          </a:xfrm>
          <a:custGeom>
            <a:avLst/>
            <a:gdLst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0 w 5582675"/>
              <a:gd name="connsiteY4" fmla="*/ 0 h 5900239"/>
              <a:gd name="connsiteX0" fmla="*/ 3501 w 5586176"/>
              <a:gd name="connsiteY0" fmla="*/ 0 h 5900239"/>
              <a:gd name="connsiteX1" fmla="*/ 5586176 w 5586176"/>
              <a:gd name="connsiteY1" fmla="*/ 0 h 5900239"/>
              <a:gd name="connsiteX2" fmla="*/ 5586176 w 5586176"/>
              <a:gd name="connsiteY2" fmla="*/ 5900239 h 5900239"/>
              <a:gd name="connsiteX3" fmla="*/ 3501 w 5586176"/>
              <a:gd name="connsiteY3" fmla="*/ 5900239 h 5900239"/>
              <a:gd name="connsiteX4" fmla="*/ 0 w 5586176"/>
              <a:gd name="connsiteY4" fmla="*/ 3615600 h 5900239"/>
              <a:gd name="connsiteX5" fmla="*/ 3501 w 5586176"/>
              <a:gd name="connsiteY5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0 w 5582675"/>
              <a:gd name="connsiteY5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117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117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47299 w 5582675"/>
              <a:gd name="connsiteY5" fmla="*/ 24756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11739 w 5582675"/>
              <a:gd name="connsiteY4" fmla="*/ 5647600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52379 w 5582675"/>
              <a:gd name="connsiteY4" fmla="*/ 5647600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82675" h="5900239">
                <a:moveTo>
                  <a:pt x="0" y="0"/>
                </a:moveTo>
                <a:lnTo>
                  <a:pt x="5582675" y="0"/>
                </a:lnTo>
                <a:lnTo>
                  <a:pt x="5582675" y="5900239"/>
                </a:lnTo>
                <a:lnTo>
                  <a:pt x="0" y="5900239"/>
                </a:lnTo>
                <a:cubicBezTo>
                  <a:pt x="14285" y="5817931"/>
                  <a:pt x="34284" y="5741338"/>
                  <a:pt x="42854" y="5653315"/>
                </a:cubicBezTo>
                <a:cubicBezTo>
                  <a:pt x="145724" y="4908883"/>
                  <a:pt x="181919" y="4332092"/>
                  <a:pt x="220019" y="3442880"/>
                </a:cubicBezTo>
                <a:cubicBezTo>
                  <a:pt x="221712" y="2333747"/>
                  <a:pt x="182766" y="1285573"/>
                  <a:pt x="47299" y="24756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65430" y="1693332"/>
            <a:ext cx="2895195" cy="1735668"/>
          </a:xfrm>
        </p:spPr>
        <p:txBody>
          <a:bodyPr rtlCol="0" anchor="b">
            <a:normAutofit/>
          </a:bodyPr>
          <a:lstStyle>
            <a:lvl1pPr algn="l">
              <a:defRPr sz="1725" b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866216" y="3657600"/>
            <a:ext cx="2894409" cy="1371600"/>
          </a:xfrm>
        </p:spPr>
        <p:txBody>
          <a:bodyPr rtlCol="0">
            <a:normAutofit/>
          </a:bodyPr>
          <a:lstStyle>
            <a:lvl1pPr marL="214313" indent="-214313">
              <a:buFont typeface="Arial" panose="020B0604020202020204" pitchFamily="34" charset="0"/>
              <a:buChar char="•"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5" name="Espace réservé à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736D93-5F92-4D1C-9205-997699C3C76C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4" name="Rectangle 13"/>
          <p:cNvSpPr/>
          <p:nvPr/>
        </p:nvSpPr>
        <p:spPr>
          <a:xfrm>
            <a:off x="7828359" y="571500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97730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66215" y="2603501"/>
            <a:ext cx="3618869" cy="3416301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56535" y="2603500"/>
            <a:ext cx="3618869" cy="3416300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5" name="Espace réservé à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27F9BBD-87AF-4947-80B8-954A018E7474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77171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66216" y="2603500"/>
            <a:ext cx="3618868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866215" y="3179763"/>
            <a:ext cx="3618869" cy="2840039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4656535" y="2603500"/>
            <a:ext cx="3618869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4656533" y="3179763"/>
            <a:ext cx="3618869" cy="2840039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7" name="Espace réservé à la date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17D30F-AD87-4483-964A-AAF5F8F77A4F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8" name="Espace réservé au pied de page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5993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à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A65218-95D3-485F-990F-093C51252F76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4" name="Espace réservé au pied de pag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26480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à la date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DA1458-BE94-4D62-8FDB-35E59DE20469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3" name="Espace réservé au pied de pag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1922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FFBE5F-2B85-4528-8137-C1CD02F4A662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BFA5BAC-110D-4AF4-9071-AC8E06D59E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66613" y="2600501"/>
            <a:ext cx="6570662" cy="34164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7362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 12"/>
          <p:cNvGrpSpPr/>
          <p:nvPr/>
        </p:nvGrpSpPr>
        <p:grpSpPr>
          <a:xfrm>
            <a:off x="0" y="-2372"/>
            <a:ext cx="9144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e 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 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866218" y="2677645"/>
            <a:ext cx="3263267" cy="2283824"/>
          </a:xfrm>
        </p:spPr>
        <p:txBody>
          <a:bodyPr rtlCol="0" anchor="ctr"/>
          <a:lstStyle>
            <a:lvl1pPr algn="l">
              <a:defRPr sz="3000" b="0" cap="none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au texte 2"/>
          <p:cNvSpPr>
            <a:spLocks noGrp="1"/>
          </p:cNvSpPr>
          <p:nvPr>
            <p:ph type="body" idx="1" hasCustomPrompt="1"/>
          </p:nvPr>
        </p:nvSpPr>
        <p:spPr>
          <a:xfrm>
            <a:off x="5171669" y="2677645"/>
            <a:ext cx="2816534" cy="2283823"/>
          </a:xfrm>
        </p:spPr>
        <p:txBody>
          <a:bodyPr rtlCol="0" anchor="ctr"/>
          <a:lstStyle>
            <a:lvl1pPr marL="0" indent="0" algn="l">
              <a:buNone/>
              <a:defRPr sz="1500" cap="all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2252B8-1308-4E75-90C6-55D08A76F33B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7828359" y="5729676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0819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uniquement-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2227" y="0"/>
            <a:ext cx="9144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66217" y="2287088"/>
            <a:ext cx="2579161" cy="2283824"/>
          </a:xfrm>
        </p:spPr>
        <p:txBody>
          <a:bodyPr rtlCol="0" anchor="ctr"/>
          <a:lstStyle>
            <a:lvl1pPr algn="l">
              <a:defRPr sz="1725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E6FF10-42A6-4472-A02D-FAC259CE88D7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7828359" y="5772092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79578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cônes puc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e 30">
            <a:extLst>
              <a:ext uri="{FF2B5EF4-FFF2-40B4-BE49-F238E27FC236}">
                <a16:creationId xmlns:a16="http://schemas.microsoft.com/office/drawing/2014/main" id="{B8ACAEC3-8D8C-3848-8630-7A0DFF3F6116}"/>
              </a:ext>
            </a:extLst>
          </p:cNvPr>
          <p:cNvSpPr>
            <a:spLocks noChangeAspect="1"/>
          </p:cNvSpPr>
          <p:nvPr userDrawn="1"/>
        </p:nvSpPr>
        <p:spPr>
          <a:xfrm>
            <a:off x="6524357" y="3702940"/>
            <a:ext cx="946404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2" name="Espace réservé d’image 9">
            <a:extLst>
              <a:ext uri="{FF2B5EF4-FFF2-40B4-BE49-F238E27FC236}">
                <a16:creationId xmlns:a16="http://schemas.microsoft.com/office/drawing/2014/main" id="{CC12BEA0-F502-0646-A370-7ECF194608D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48827" y="3869836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D58C6160-632A-B540-A7E5-81F40CEC1FE7}"/>
              </a:ext>
            </a:extLst>
          </p:cNvPr>
          <p:cNvSpPr>
            <a:spLocks noChangeAspect="1"/>
          </p:cNvSpPr>
          <p:nvPr userDrawn="1"/>
        </p:nvSpPr>
        <p:spPr>
          <a:xfrm>
            <a:off x="4715435" y="3706777"/>
            <a:ext cx="946404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0" name="Espace réservé d’image 9">
            <a:extLst>
              <a:ext uri="{FF2B5EF4-FFF2-40B4-BE49-F238E27FC236}">
                <a16:creationId xmlns:a16="http://schemas.microsoft.com/office/drawing/2014/main" id="{EB2FEBB6-C1E0-0D47-8CCC-05EE2F75659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839203" y="3873673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2" name="Ovale 21">
            <a:extLst>
              <a:ext uri="{FF2B5EF4-FFF2-40B4-BE49-F238E27FC236}">
                <a16:creationId xmlns:a16="http://schemas.microsoft.com/office/drawing/2014/main" id="{7215E544-9553-AC42-B5C3-F7AE9AD6D815}"/>
              </a:ext>
            </a:extLst>
          </p:cNvPr>
          <p:cNvSpPr>
            <a:spLocks noChangeAspect="1"/>
          </p:cNvSpPr>
          <p:nvPr userDrawn="1"/>
        </p:nvSpPr>
        <p:spPr>
          <a:xfrm>
            <a:off x="6524357" y="799317"/>
            <a:ext cx="946404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76E934A-C634-DF4D-992A-6E01917693AD}"/>
              </a:ext>
            </a:extLst>
          </p:cNvPr>
          <p:cNvSpPr>
            <a:spLocks noChangeAspect="1"/>
          </p:cNvSpPr>
          <p:nvPr userDrawn="1"/>
        </p:nvSpPr>
        <p:spPr>
          <a:xfrm>
            <a:off x="4716839" y="799317"/>
            <a:ext cx="946404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2227" y="0"/>
            <a:ext cx="9144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66217" y="2287088"/>
            <a:ext cx="2579161" cy="2283824"/>
          </a:xfrm>
        </p:spPr>
        <p:txBody>
          <a:bodyPr rtlCol="0" anchor="ctr"/>
          <a:lstStyle>
            <a:lvl1pPr algn="l">
              <a:defRPr sz="1725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7DE2C9-464B-42F5-BE42-DDAD9D5523E5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7828359" y="5755484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7206" y="235108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5426" y="235108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6" name="Espace réservé au texte 13">
            <a:extLst>
              <a:ext uri="{FF2B5EF4-FFF2-40B4-BE49-F238E27FC236}">
                <a16:creationId xmlns:a16="http://schemas.microsoft.com/office/drawing/2014/main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7206" y="525854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8" name="Espace réservé au texte 13">
            <a:extLst>
              <a:ext uri="{FF2B5EF4-FFF2-40B4-BE49-F238E27FC236}">
                <a16:creationId xmlns:a16="http://schemas.microsoft.com/office/drawing/2014/main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25426" y="525854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0" name="Espace réservé d’image 9">
            <a:extLst>
              <a:ext uri="{FF2B5EF4-FFF2-40B4-BE49-F238E27FC236}">
                <a16:creationId xmlns:a16="http://schemas.microsoft.com/office/drawing/2014/main" id="{8E97E18E-0E31-B542-9578-D6E4DCD8468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840607" y="966213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4" name="Espace réservé d’image 9">
            <a:extLst>
              <a:ext uri="{FF2B5EF4-FFF2-40B4-BE49-F238E27FC236}">
                <a16:creationId xmlns:a16="http://schemas.microsoft.com/office/drawing/2014/main" id="{7602DDF7-46BD-6045-BDB0-45F47B0B6A9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648827" y="965277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</p:spTree>
    <p:extLst>
      <p:ext uri="{BB962C8B-B14F-4D97-AF65-F5344CB8AC3E}">
        <p14:creationId xmlns:p14="http://schemas.microsoft.com/office/powerpoint/2010/main" val="1820464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cônes puc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e 19">
            <a:extLst>
              <a:ext uri="{FF2B5EF4-FFF2-40B4-BE49-F238E27FC236}">
                <a16:creationId xmlns:a16="http://schemas.microsoft.com/office/drawing/2014/main" id="{86F73ED6-3B3B-5A45-912C-FCFD7D53593C}"/>
              </a:ext>
            </a:extLst>
          </p:cNvPr>
          <p:cNvSpPr>
            <a:spLocks noChangeAspect="1"/>
          </p:cNvSpPr>
          <p:nvPr userDrawn="1"/>
        </p:nvSpPr>
        <p:spPr>
          <a:xfrm>
            <a:off x="6524357" y="3702940"/>
            <a:ext cx="946404" cy="12618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21" name="Espace réservé d’image 9">
            <a:extLst>
              <a:ext uri="{FF2B5EF4-FFF2-40B4-BE49-F238E27FC236}">
                <a16:creationId xmlns:a16="http://schemas.microsoft.com/office/drawing/2014/main" id="{B5971407-B12A-EE45-895D-769807DFC76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48827" y="3869836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2" name="Ovale 21">
            <a:extLst>
              <a:ext uri="{FF2B5EF4-FFF2-40B4-BE49-F238E27FC236}">
                <a16:creationId xmlns:a16="http://schemas.microsoft.com/office/drawing/2014/main" id="{36215321-76D7-AD41-B779-DE347C617DB3}"/>
              </a:ext>
            </a:extLst>
          </p:cNvPr>
          <p:cNvSpPr>
            <a:spLocks noChangeAspect="1"/>
          </p:cNvSpPr>
          <p:nvPr userDrawn="1"/>
        </p:nvSpPr>
        <p:spPr>
          <a:xfrm>
            <a:off x="4716137" y="3706777"/>
            <a:ext cx="946404" cy="12618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24" name="Espace réservé d’image 9">
            <a:extLst>
              <a:ext uri="{FF2B5EF4-FFF2-40B4-BE49-F238E27FC236}">
                <a16:creationId xmlns:a16="http://schemas.microsoft.com/office/drawing/2014/main" id="{E61684B2-1403-BD44-80B1-6A5C0D0A3C6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840607" y="3873673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3B87B079-A5F0-D34B-90BD-17403B51EF47}"/>
              </a:ext>
            </a:extLst>
          </p:cNvPr>
          <p:cNvSpPr>
            <a:spLocks noChangeAspect="1"/>
          </p:cNvSpPr>
          <p:nvPr userDrawn="1"/>
        </p:nvSpPr>
        <p:spPr>
          <a:xfrm>
            <a:off x="6524357" y="799317"/>
            <a:ext cx="946404" cy="1261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0" name="Ellipse 29">
            <a:extLst>
              <a:ext uri="{FF2B5EF4-FFF2-40B4-BE49-F238E27FC236}">
                <a16:creationId xmlns:a16="http://schemas.microsoft.com/office/drawing/2014/main" id="{67169BE7-153A-034D-B3C8-A226C22DE09C}"/>
              </a:ext>
            </a:extLst>
          </p:cNvPr>
          <p:cNvSpPr>
            <a:spLocks noChangeAspect="1"/>
          </p:cNvSpPr>
          <p:nvPr userDrawn="1"/>
        </p:nvSpPr>
        <p:spPr>
          <a:xfrm>
            <a:off x="4716137" y="799317"/>
            <a:ext cx="946404" cy="1261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1" name="Espace réservé d’image 9">
            <a:extLst>
              <a:ext uri="{FF2B5EF4-FFF2-40B4-BE49-F238E27FC236}">
                <a16:creationId xmlns:a16="http://schemas.microsoft.com/office/drawing/2014/main" id="{604C6493-8619-1749-A32C-8C1C4E8753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840607" y="966213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32" name="Espace réservé d’image 9">
            <a:extLst>
              <a:ext uri="{FF2B5EF4-FFF2-40B4-BE49-F238E27FC236}">
                <a16:creationId xmlns:a16="http://schemas.microsoft.com/office/drawing/2014/main" id="{EE25A905-577F-154D-BA89-4F485EEBC4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648827" y="965277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2227" y="0"/>
            <a:ext cx="9144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66217" y="2287088"/>
            <a:ext cx="2579161" cy="2283824"/>
          </a:xfrm>
        </p:spPr>
        <p:txBody>
          <a:bodyPr rtlCol="0" anchor="ctr"/>
          <a:lstStyle>
            <a:lvl1pPr algn="l">
              <a:defRPr sz="1725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D70C730-20C5-4497-B3DA-AE4DFA4E2AA7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7828359" y="5713413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7206" y="235108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5426" y="235108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6" name="Espace réservé au texte 13">
            <a:extLst>
              <a:ext uri="{FF2B5EF4-FFF2-40B4-BE49-F238E27FC236}">
                <a16:creationId xmlns:a16="http://schemas.microsoft.com/office/drawing/2014/main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7206" y="525854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8" name="Espace réservé au texte 13">
            <a:extLst>
              <a:ext uri="{FF2B5EF4-FFF2-40B4-BE49-F238E27FC236}">
                <a16:creationId xmlns:a16="http://schemas.microsoft.com/office/drawing/2014/main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25426" y="5258548"/>
            <a:ext cx="1744266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</p:spTree>
    <p:extLst>
      <p:ext uri="{BB962C8B-B14F-4D97-AF65-F5344CB8AC3E}">
        <p14:creationId xmlns:p14="http://schemas.microsoft.com/office/powerpoint/2010/main" val="3254131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cônes puc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e 28">
            <a:extLst>
              <a:ext uri="{FF2B5EF4-FFF2-40B4-BE49-F238E27FC236}">
                <a16:creationId xmlns:a16="http://schemas.microsoft.com/office/drawing/2014/main" id="{3B87B079-A5F0-D34B-90BD-17403B51EF47}"/>
              </a:ext>
            </a:extLst>
          </p:cNvPr>
          <p:cNvSpPr>
            <a:spLocks noChangeAspect="1"/>
          </p:cNvSpPr>
          <p:nvPr userDrawn="1"/>
        </p:nvSpPr>
        <p:spPr>
          <a:xfrm>
            <a:off x="6524357" y="2234226"/>
            <a:ext cx="946404" cy="1261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0" name="Ellipse 29">
            <a:extLst>
              <a:ext uri="{FF2B5EF4-FFF2-40B4-BE49-F238E27FC236}">
                <a16:creationId xmlns:a16="http://schemas.microsoft.com/office/drawing/2014/main" id="{67169BE7-153A-034D-B3C8-A226C22DE09C}"/>
              </a:ext>
            </a:extLst>
          </p:cNvPr>
          <p:cNvSpPr>
            <a:spLocks noChangeAspect="1"/>
          </p:cNvSpPr>
          <p:nvPr userDrawn="1"/>
        </p:nvSpPr>
        <p:spPr>
          <a:xfrm>
            <a:off x="4716137" y="2234226"/>
            <a:ext cx="946404" cy="1261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1" name="Espace réservé d’image 9">
            <a:extLst>
              <a:ext uri="{FF2B5EF4-FFF2-40B4-BE49-F238E27FC236}">
                <a16:creationId xmlns:a16="http://schemas.microsoft.com/office/drawing/2014/main" id="{604C6493-8619-1749-A32C-8C1C4E8753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840607" y="2401122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32" name="Espace réservé d’image 9">
            <a:extLst>
              <a:ext uri="{FF2B5EF4-FFF2-40B4-BE49-F238E27FC236}">
                <a16:creationId xmlns:a16="http://schemas.microsoft.com/office/drawing/2014/main" id="{EE25A905-577F-154D-BA89-4F485EEBC4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648827" y="2400186"/>
            <a:ext cx="697464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2227" y="0"/>
            <a:ext cx="9144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66217" y="2287088"/>
            <a:ext cx="2579161" cy="2283824"/>
          </a:xfrm>
        </p:spPr>
        <p:txBody>
          <a:bodyPr rtlCol="0" anchor="ctr"/>
          <a:lstStyle>
            <a:lvl1pPr algn="l">
              <a:defRPr sz="1725" b="0" cap="none"/>
            </a:lvl1pPr>
          </a:lstStyle>
          <a:p>
            <a:pPr rtl="0"/>
            <a:r>
              <a:rPr lang="fr-FR" noProof="0"/>
              <a:t>Cliquez pour modifier le style du titre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BB6D23-583F-479E-BCC3-127B26CA2798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7828359" y="5772092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7206" y="3785997"/>
            <a:ext cx="1744266" cy="1503455"/>
          </a:xfrm>
        </p:spPr>
        <p:txBody>
          <a:bodyPr rtlCol="0">
            <a:no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5426" y="3785997"/>
            <a:ext cx="1744266" cy="1503455"/>
          </a:xfrm>
        </p:spPr>
        <p:txBody>
          <a:bodyPr rtlCol="0">
            <a:noAutofit/>
          </a:bodyPr>
          <a:lstStyle>
            <a:lvl1pPr marL="0" indent="0" algn="ctr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</p:spTree>
    <p:extLst>
      <p:ext uri="{BB962C8B-B14F-4D97-AF65-F5344CB8AC3E}">
        <p14:creationId xmlns:p14="http://schemas.microsoft.com/office/powerpoint/2010/main" val="246506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cône puces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llipse 31">
            <a:extLst>
              <a:ext uri="{FF2B5EF4-FFF2-40B4-BE49-F238E27FC236}">
                <a16:creationId xmlns:a16="http://schemas.microsoft.com/office/drawing/2014/main" id="{F625DE42-6A2A-D745-B1F8-2AF2793533BE}"/>
              </a:ext>
            </a:extLst>
          </p:cNvPr>
          <p:cNvSpPr>
            <a:spLocks noChangeAspect="1"/>
          </p:cNvSpPr>
          <p:nvPr userDrawn="1"/>
        </p:nvSpPr>
        <p:spPr>
          <a:xfrm>
            <a:off x="6974974" y="3981395"/>
            <a:ext cx="781811" cy="10424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3" name="Espace réservé d’image 9">
            <a:extLst>
              <a:ext uri="{FF2B5EF4-FFF2-40B4-BE49-F238E27FC236}">
                <a16:creationId xmlns:a16="http://schemas.microsoft.com/office/drawing/2014/main" id="{A87D37E3-62A9-1F44-8520-EBED16BF1C0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072848" y="4351733"/>
            <a:ext cx="586063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75F8797D-AFBD-534A-AC82-DE2B7BAECE83}"/>
              </a:ext>
            </a:extLst>
          </p:cNvPr>
          <p:cNvSpPr>
            <a:spLocks noChangeAspect="1"/>
          </p:cNvSpPr>
          <p:nvPr userDrawn="1"/>
        </p:nvSpPr>
        <p:spPr>
          <a:xfrm>
            <a:off x="6974974" y="1932282"/>
            <a:ext cx="781811" cy="10424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30" name="Espace réservé d’image 9">
            <a:extLst>
              <a:ext uri="{FF2B5EF4-FFF2-40B4-BE49-F238E27FC236}">
                <a16:creationId xmlns:a16="http://schemas.microsoft.com/office/drawing/2014/main" id="{EFE809D2-16A3-B143-BC10-FEC397E62C6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072848" y="2302620"/>
            <a:ext cx="586063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5E23D550-ADF6-4028-B933-B17B95062EF7}"/>
              </a:ext>
            </a:extLst>
          </p:cNvPr>
          <p:cNvGrpSpPr/>
          <p:nvPr userDrawn="1"/>
        </p:nvGrpSpPr>
        <p:grpSpPr>
          <a:xfrm>
            <a:off x="12227" y="0"/>
            <a:ext cx="9072000" cy="6858000"/>
            <a:chOff x="12227" y="0"/>
            <a:chExt cx="907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177703" y="0"/>
              <a:ext cx="3808509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1946016" y="1881194"/>
              <a:ext cx="3299407" cy="330693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918402" y="2958541"/>
              <a:ext cx="6053670" cy="940919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2227" y="1587"/>
              <a:ext cx="907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 userDrawn="1">
            <p:ph type="title" hasCustomPrompt="1"/>
          </p:nvPr>
        </p:nvSpPr>
        <p:spPr>
          <a:xfrm>
            <a:off x="866217" y="2287088"/>
            <a:ext cx="2579161" cy="2283824"/>
          </a:xfrm>
        </p:spPr>
        <p:txBody>
          <a:bodyPr rtlCol="0" anchor="ctr"/>
          <a:lstStyle>
            <a:lvl1pPr algn="l">
              <a:defRPr sz="2800" b="0" cap="none"/>
            </a:lvl1pPr>
          </a:lstStyle>
          <a:p>
            <a:pPr rtl="0"/>
            <a:r>
              <a:rPr lang="fr-FR" noProof="0" dirty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 userDrawn="1">
            <p:ph type="dt" sz="half" idx="10"/>
          </p:nvPr>
        </p:nvSpPr>
        <p:spPr/>
        <p:txBody>
          <a:bodyPr rtlCol="0"/>
          <a:lstStyle/>
          <a:p>
            <a:pPr rtl="0"/>
            <a:fld id="{83FF7343-C432-496B-9FD6-003BC54C59F1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 userDrawn="1"/>
        </p:nvSpPr>
        <p:spPr>
          <a:xfrm>
            <a:off x="7571175" y="571500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642252" y="1840992"/>
            <a:ext cx="1571285" cy="1225056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7811173" y="1840992"/>
            <a:ext cx="1571285" cy="1225056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6" name="Espace réservé au texte 13">
            <a:extLst>
              <a:ext uri="{FF2B5EF4-FFF2-40B4-BE49-F238E27FC236}">
                <a16:creationId xmlns:a16="http://schemas.microsoft.com/office/drawing/2014/main" id="{B493D355-B592-4395-8255-D1D4FB1CF1A6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642252" y="3891529"/>
            <a:ext cx="1571285" cy="1222144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8" name="Espace réservé au texte 13">
            <a:extLst>
              <a:ext uri="{FF2B5EF4-FFF2-40B4-BE49-F238E27FC236}">
                <a16:creationId xmlns:a16="http://schemas.microsoft.com/office/drawing/2014/main" id="{D0A496BB-AA13-44AE-AFA6-30D4ED5099E9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7811173" y="3891529"/>
            <a:ext cx="1571285" cy="1222144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9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73963115-25B3-494B-9A13-AC92EFE94C09}"/>
              </a:ext>
            </a:extLst>
          </p:cNvPr>
          <p:cNvSpPr>
            <a:spLocks noChangeAspect="1"/>
          </p:cNvSpPr>
          <p:nvPr userDrawn="1"/>
        </p:nvSpPr>
        <p:spPr>
          <a:xfrm>
            <a:off x="3803247" y="1932282"/>
            <a:ext cx="781811" cy="1042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21" name="Espace réservé d’image 9">
            <a:extLst>
              <a:ext uri="{FF2B5EF4-FFF2-40B4-BE49-F238E27FC236}">
                <a16:creationId xmlns:a16="http://schemas.microsoft.com/office/drawing/2014/main" id="{3C759269-D6E6-2B41-8BEE-8B5AFB809B6A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3901121" y="2302620"/>
            <a:ext cx="586063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 dirty="0"/>
              <a:t>Sélectionnez l’icône</a:t>
            </a:r>
          </a:p>
        </p:txBody>
      </p:sp>
      <p:sp>
        <p:nvSpPr>
          <p:cNvPr id="22" name="Ovale 21">
            <a:extLst>
              <a:ext uri="{FF2B5EF4-FFF2-40B4-BE49-F238E27FC236}">
                <a16:creationId xmlns:a16="http://schemas.microsoft.com/office/drawing/2014/main" id="{43E569D5-DC38-7C46-95CD-ACFBFBF591A2}"/>
              </a:ext>
            </a:extLst>
          </p:cNvPr>
          <p:cNvSpPr>
            <a:spLocks noChangeAspect="1"/>
          </p:cNvSpPr>
          <p:nvPr userDrawn="1"/>
        </p:nvSpPr>
        <p:spPr>
          <a:xfrm>
            <a:off x="3803247" y="3981395"/>
            <a:ext cx="781811" cy="10424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350" noProof="0"/>
          </a:p>
        </p:txBody>
      </p:sp>
      <p:sp>
        <p:nvSpPr>
          <p:cNvPr id="24" name="Espace réservé d’image 9">
            <a:extLst>
              <a:ext uri="{FF2B5EF4-FFF2-40B4-BE49-F238E27FC236}">
                <a16:creationId xmlns:a16="http://schemas.microsoft.com/office/drawing/2014/main" id="{E8396DFD-D667-2648-9BE4-6237690F7999}"/>
              </a:ext>
            </a:extLst>
          </p:cNvPr>
          <p:cNvSpPr>
            <a:spLocks noGrp="1"/>
          </p:cNvSpPr>
          <p:nvPr userDrawn="1">
            <p:ph type="pic" sz="quarter" idx="22" hasCustomPrompt="1"/>
          </p:nvPr>
        </p:nvSpPr>
        <p:spPr>
          <a:xfrm>
            <a:off x="3901121" y="4351733"/>
            <a:ext cx="586063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9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</p:spTree>
    <p:extLst>
      <p:ext uri="{BB962C8B-B14F-4D97-AF65-F5344CB8AC3E}">
        <p14:creationId xmlns:p14="http://schemas.microsoft.com/office/powerpoint/2010/main" val="2009717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0" y="-2372"/>
            <a:ext cx="9144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e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 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orme libre 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65430" y="1693332"/>
            <a:ext cx="2895195" cy="1735668"/>
          </a:xfrm>
        </p:spPr>
        <p:txBody>
          <a:bodyPr rtlCol="0" anchor="b">
            <a:normAutofit/>
          </a:bodyPr>
          <a:lstStyle>
            <a:lvl1pPr algn="l">
              <a:defRPr sz="1725" b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22" name="Espace réservé à l’image 21">
            <a:extLst>
              <a:ext uri="{FF2B5EF4-FFF2-40B4-BE49-F238E27FC236}">
                <a16:creationId xmlns:a16="http://schemas.microsoft.com/office/drawing/2014/main" id="{215A5A73-8E13-4E38-8362-0A09BA94411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544146" y="478881"/>
            <a:ext cx="4187006" cy="5908526"/>
          </a:xfrm>
          <a:custGeom>
            <a:avLst/>
            <a:gdLst>
              <a:gd name="connsiteX0" fmla="*/ 10816 w 5582675"/>
              <a:gd name="connsiteY0" fmla="*/ 0 h 5908526"/>
              <a:gd name="connsiteX1" fmla="*/ 5582675 w 5582675"/>
              <a:gd name="connsiteY1" fmla="*/ 0 h 5908526"/>
              <a:gd name="connsiteX2" fmla="*/ 5582675 w 5582675"/>
              <a:gd name="connsiteY2" fmla="*/ 5908526 h 5908526"/>
              <a:gd name="connsiteX3" fmla="*/ 0 w 5582675"/>
              <a:gd name="connsiteY3" fmla="*/ 5908526 h 5908526"/>
              <a:gd name="connsiteX4" fmla="*/ 30693 w 5582675"/>
              <a:gd name="connsiteY4" fmla="*/ 5722836 h 5908526"/>
              <a:gd name="connsiteX5" fmla="*/ 223682 w 5582675"/>
              <a:gd name="connsiteY5" fmla="*/ 2921544 h 5908526"/>
              <a:gd name="connsiteX6" fmla="*/ 30693 w 5582675"/>
              <a:gd name="connsiteY6" fmla="*/ 120253 h 590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2675" h="5908526">
                <a:moveTo>
                  <a:pt x="10816" y="0"/>
                </a:moveTo>
                <a:lnTo>
                  <a:pt x="5582675" y="0"/>
                </a:lnTo>
                <a:lnTo>
                  <a:pt x="5582675" y="5908526"/>
                </a:lnTo>
                <a:lnTo>
                  <a:pt x="0" y="5908526"/>
                </a:lnTo>
                <a:lnTo>
                  <a:pt x="30693" y="5722836"/>
                </a:lnTo>
                <a:cubicBezTo>
                  <a:pt x="153771" y="4890115"/>
                  <a:pt x="223682" y="3935837"/>
                  <a:pt x="223682" y="2921544"/>
                </a:cubicBezTo>
                <a:cubicBezTo>
                  <a:pt x="223682" y="1907252"/>
                  <a:pt x="153771" y="952973"/>
                  <a:pt x="30693" y="120253"/>
                </a:cubicBezTo>
                <a:close/>
              </a:path>
            </a:pathLst>
          </a:custGeom>
          <a:effectLst/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rtl="0"/>
            <a:r>
              <a:rPr lang="fr-FR" noProof="0"/>
              <a:t>Cliquez sur l’icône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866216" y="3657600"/>
            <a:ext cx="2894409" cy="1371600"/>
          </a:xfrm>
        </p:spPr>
        <p:txBody>
          <a:bodyPr rtlCol="0">
            <a:normAutofit/>
          </a:bodyPr>
          <a:lstStyle>
            <a:lvl1pPr marL="214313" indent="-214313">
              <a:buFont typeface="Arial" panose="020B0604020202020204" pitchFamily="34" charset="0"/>
              <a:buChar char="•"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5" name="Espace réservé à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C73BD7-727F-404F-A210-C9F69061F9F8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4" name="Rectangle 13"/>
          <p:cNvSpPr/>
          <p:nvPr/>
        </p:nvSpPr>
        <p:spPr>
          <a:xfrm>
            <a:off x="7828359" y="571500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343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0" y="-2372"/>
            <a:ext cx="9144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6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e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orme libre 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orme libre 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866215" y="973668"/>
            <a:ext cx="6571060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66216" y="2603500"/>
            <a:ext cx="65710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 dirty="0"/>
              <a:t>Modifiez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3587645" y="6422637"/>
            <a:ext cx="74294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E64E2284-52D7-4D09-AD34-82B62162C7D0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96269" y="6391839"/>
            <a:ext cx="2894846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750" b="1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22" name="Rectangle 21"/>
          <p:cNvSpPr/>
          <p:nvPr/>
        </p:nvSpPr>
        <p:spPr>
          <a:xfrm>
            <a:off x="7576103" y="5664019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 5"/>
          <p:cNvSpPr>
            <a:spLocks noGrp="1"/>
          </p:cNvSpPr>
          <p:nvPr>
            <p:ph type="sldNum" sz="quarter" idx="4"/>
          </p:nvPr>
        </p:nvSpPr>
        <p:spPr>
          <a:xfrm>
            <a:off x="7512150" y="5959749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6391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59" r:id="rId4"/>
    <p:sldLayoutId id="2147483861" r:id="rId5"/>
    <p:sldLayoutId id="2147483862" r:id="rId6"/>
    <p:sldLayoutId id="2147483864" r:id="rId7"/>
    <p:sldLayoutId id="2147483866" r:id="rId8"/>
    <p:sldLayoutId id="2147483858" r:id="rId9"/>
    <p:sldLayoutId id="2147483865" r:id="rId10"/>
    <p:sldLayoutId id="2147483844" r:id="rId11"/>
    <p:sldLayoutId id="2147483845" r:id="rId12"/>
    <p:sldLayoutId id="2147483846" r:id="rId13"/>
    <p:sldLayoutId id="2147483847" r:id="rId14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science/chemistry/science-laboratory-bottles-chemicals-chemistry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29B41E-FC51-4047-9C2D-7FA6782DAF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fr-FR" dirty="0">
                <a:solidFill>
                  <a:schemeClr val="bg1"/>
                </a:solidFill>
              </a:rPr>
              <a:t>Désodorisant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Cent Heures</a:t>
            </a:r>
          </a:p>
        </p:txBody>
      </p:sp>
    </p:spTree>
    <p:extLst>
      <p:ext uri="{BB962C8B-B14F-4D97-AF65-F5344CB8AC3E}">
        <p14:creationId xmlns:p14="http://schemas.microsoft.com/office/powerpoint/2010/main" val="306700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3DCC88-846A-4510-899F-EBD611994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 désodorisant</a:t>
            </a:r>
            <a:br>
              <a:rPr lang="fr-CA" dirty="0"/>
            </a:br>
            <a:r>
              <a:rPr lang="fr-CA" dirty="0"/>
              <a:t>à l’action qui dure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DF43CEC-B832-4788-BC06-5DFEB6D0A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fr-FR" noProof="0" smtClean="0"/>
              <a:t>2</a:t>
            </a:fld>
            <a:endParaRPr lang="fr-FR" noProof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3CC7CF-64FA-402C-A888-DB83C699C3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66216" y="2603500"/>
            <a:ext cx="6571059" cy="3416300"/>
          </a:xfrm>
        </p:spPr>
        <p:txBody>
          <a:bodyPr/>
          <a:lstStyle/>
          <a:p>
            <a:r>
              <a:rPr lang="fr-CA" dirty="0"/>
              <a:t>Ce désodorisant exclusif convient tant aux hommes qu’aux femmes.</a:t>
            </a:r>
          </a:p>
          <a:p>
            <a:r>
              <a:rPr lang="fr-CA" dirty="0"/>
              <a:t>Il contient une combinaison unique d’ingrédients qui combattent les odeurs de transpiration des heures et des heures.</a:t>
            </a:r>
          </a:p>
        </p:txBody>
      </p:sp>
      <p:pic>
        <p:nvPicPr>
          <p:cNvPr id="5" name="Graphique 8">
            <a:extLst>
              <a:ext uri="{FF2B5EF4-FFF2-40B4-BE49-F238E27FC236}">
                <a16:creationId xmlns:a16="http://schemas.microsoft.com/office/drawing/2014/main" id="{77FD4F66-95D9-470C-BC62-8FDEF7BA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3317011" y="4766266"/>
            <a:ext cx="2509979" cy="167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98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Atouts</a:t>
            </a:r>
          </a:p>
        </p:txBody>
      </p:sp>
      <p:sp>
        <p:nvSpPr>
          <p:cNvPr id="5683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866215" y="2603501"/>
            <a:ext cx="3618869" cy="3416301"/>
          </a:xfrm>
        </p:spPr>
        <p:txBody>
          <a:bodyPr/>
          <a:lstStyle/>
          <a:p>
            <a:r>
              <a:rPr lang="fr-CA" dirty="0"/>
              <a:t>Pour homme et pour femme</a:t>
            </a:r>
          </a:p>
          <a:p>
            <a:r>
              <a:rPr lang="fr-CA" dirty="0"/>
              <a:t>Senteur fraîche</a:t>
            </a:r>
          </a:p>
          <a:p>
            <a:r>
              <a:rPr lang="fr-CA" dirty="0"/>
              <a:t>Ingrédient aidant à contrôler les odeurs</a:t>
            </a:r>
          </a:p>
          <a:p>
            <a:r>
              <a:rPr lang="fr-CA" dirty="0"/>
              <a:t>Revitalise la peau sensible</a:t>
            </a:r>
          </a:p>
        </p:txBody>
      </p:sp>
      <p:sp>
        <p:nvSpPr>
          <p:cNvPr id="56832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Ce produit n’est pas à base d’alcool</a:t>
            </a:r>
          </a:p>
          <a:p>
            <a:r>
              <a:rPr lang="fr-CA" dirty="0"/>
              <a:t>À la fine pointe de la technologie</a:t>
            </a:r>
          </a:p>
          <a:p>
            <a:r>
              <a:rPr lang="fr-CA" dirty="0"/>
              <a:t>Formule longue durée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F8611D5-7E3F-46CD-8175-FF5E7B636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fr-FR" noProof="0" smtClean="0"/>
              <a:t>3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7541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566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90" y="2486245"/>
            <a:ext cx="2016222" cy="2657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807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Espace réservé à l’image 43" descr="Livre ouvert">
            <a:extLst>
              <a:ext uri="{FF2B5EF4-FFF2-40B4-BE49-F238E27FC236}">
                <a16:creationId xmlns:a16="http://schemas.microsoft.com/office/drawing/2014/main" id="{A09A9329-706D-48C2-B319-28C120B9368D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1297" r="11297"/>
          <a:stretch/>
        </p:blipFill>
        <p:spPr/>
      </p:pic>
      <p:pic>
        <p:nvPicPr>
          <p:cNvPr id="42" name="Espace réservé à l’image 41" descr="Coche">
            <a:extLst>
              <a:ext uri="{FF2B5EF4-FFF2-40B4-BE49-F238E27FC236}">
                <a16:creationId xmlns:a16="http://schemas.microsoft.com/office/drawing/2014/main" id="{3A3B6454-5613-4DC3-8C16-A358C166055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1378" r="11378"/>
          <a:stretch/>
        </p:blipFill>
        <p:spPr/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91F6B52-A20E-426B-B7E0-1B6AAB46C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sz="2800" dirty="0"/>
              <a:t>Désodorisant</a:t>
            </a:r>
            <a:br>
              <a:rPr lang="fr-FR" sz="2800" dirty="0"/>
            </a:br>
            <a:r>
              <a:rPr lang="fr-FR" sz="2800" dirty="0"/>
              <a:t>Cent Heures</a:t>
            </a:r>
          </a:p>
        </p:txBody>
      </p:sp>
      <p:sp>
        <p:nvSpPr>
          <p:cNvPr id="16" name="Espace réservé au numéro de diapositive 15">
            <a:extLst>
              <a:ext uri="{FF2B5EF4-FFF2-40B4-BE49-F238E27FC236}">
                <a16:creationId xmlns:a16="http://schemas.microsoft.com/office/drawing/2014/main" id="{7CF36D8C-67BC-C442-916E-35C3E53D6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smtClean="0"/>
              <a:t>6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07357A-4CE0-4A71-B28A-CA58DE64FC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4EDE61-B649-41AF-AC18-E5188E1663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4D3BE9D-AF32-4C5B-83B1-D6366E2557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273803D-5DA2-41B4-B8E5-EFB5EF5ECC7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38" name="Espace réservé à l’image 37" descr="Chronomètre">
            <a:extLst>
              <a:ext uri="{FF2B5EF4-FFF2-40B4-BE49-F238E27FC236}">
                <a16:creationId xmlns:a16="http://schemas.microsoft.com/office/drawing/2014/main" id="{75D52F23-4559-4B75-A901-51E47C8B31C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901121" y="2389064"/>
            <a:ext cx="586063" cy="586063"/>
          </a:xfrm>
        </p:spPr>
      </p:pic>
      <p:pic>
        <p:nvPicPr>
          <p:cNvPr id="40" name="Espace réservé à l’image 39" descr="Partager">
            <a:extLst>
              <a:ext uri="{FF2B5EF4-FFF2-40B4-BE49-F238E27FC236}">
                <a16:creationId xmlns:a16="http://schemas.microsoft.com/office/drawing/2014/main" id="{6DAD0805-FCC0-46BE-8281-FAE74450C71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1297" r="11297"/>
          <a:stretch/>
        </p:blipFill>
        <p:spPr/>
      </p:pic>
    </p:spTree>
    <p:extLst>
      <p:ext uri="{BB962C8B-B14F-4D97-AF65-F5344CB8AC3E}">
        <p14:creationId xmlns:p14="http://schemas.microsoft.com/office/powerpoint/2010/main" val="36630496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le d’Ions&#10;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104407_TF66741836" id="{CA1EE957-9F12-49C2-A4F3-A901D24A328C}" vid="{502DA16D-E1BB-4631-940B-8E8C3530622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83E0B16-80BF-4868-8813-6B17170D724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FA294F-07D1-46AB-ABEC-1B0200FE30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DA1C8E2-513F-4C9C-99C7-9AE0E7429B06}">
  <ds:schemaRefs>
    <ds:schemaRef ds:uri="http://schemas.microsoft.com/office/2006/documentManagement/types"/>
    <ds:schemaRef ds:uri="6dc4bcd6-49db-4c07-9060-8acfc67cef9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sharepoint/v3"/>
    <ds:schemaRef ds:uri="http://schemas.openxmlformats.org/package/2006/metadata/core-properties"/>
    <ds:schemaRef ds:uri="fb0879af-3eba-417a-a55a-ffe6dcd6ca7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</Words>
  <Application>Microsoft Office PowerPoint</Application>
  <PresentationFormat>Affichage à l'écran (4:3)</PresentationFormat>
  <Paragraphs>18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Salle d’Ions
</vt:lpstr>
      <vt:lpstr>Désodorisant Cent Heures</vt:lpstr>
      <vt:lpstr>Le désodorisant à l’action qui dure</vt:lpstr>
      <vt:lpstr>Atouts</vt:lpstr>
      <vt:lpstr>Présentation PowerPoint</vt:lpstr>
      <vt:lpstr>Présentation PowerPoint</vt:lpstr>
      <vt:lpstr>Désodorisant Cent Heures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2020-11-02T14:48:50Z</dcterms:created>
  <dcterms:modified xsi:type="dcterms:W3CDTF">2021-02-08T19:33:52Z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